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KOENIG LN / GROVER AVE
Intersection ID: 5158705
Cardinal Direction: N
Work Order ID: SG-2012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Turning Vehicle Yield To Ped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KOENIG LN / GROVER AVE
Intersection ID: 5158705
Cardinal Direction: S
Work Order ID: SG-2012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Turning Vehicle Yield To Ped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KOENIG LN / GROVER AVE
Intersection ID: 5158705
Cardinal Direction: E
Work Order ID: SG-2012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Left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Turning Vehicle Yield To Ped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KOENIG LN / GROVER AVE
Intersection ID: 5158705
Cardinal Direction: W
Work Order ID: SG-2012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Turning Vehicle Yield To Ped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